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0"/>
  </p:notesMasterIdLst>
  <p:sldIdLst>
    <p:sldId id="330" r:id="rId7"/>
    <p:sldId id="375" r:id="rId8"/>
    <p:sldId id="3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36DD48-2CB0-4392-BCC2-EE1211FF8341}" v="2" dt="2022-02-03T11:42:56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50" autoAdjust="0"/>
    <p:restoredTop sz="78693" autoAdjust="0"/>
  </p:normalViewPr>
  <p:slideViewPr>
    <p:cSldViewPr snapToGrid="0" snapToObjects="1">
      <p:cViewPr varScale="1">
        <p:scale>
          <a:sx n="73" d="100"/>
          <a:sy n="73" d="100"/>
        </p:scale>
        <p:origin x="258" y="66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ckel, Lawrence R" userId="5c958f7b-5990-4229-bd04-779bc9b650b6" providerId="ADAL" clId="{5A36DD48-2CB0-4392-BCC2-EE1211FF8341}"/>
    <pc:docChg chg="custSel addSld modSld">
      <pc:chgData name="Heckel, Lawrence R" userId="5c958f7b-5990-4229-bd04-779bc9b650b6" providerId="ADAL" clId="{5A36DD48-2CB0-4392-BCC2-EE1211FF8341}" dt="2022-02-03T22:48:17.383" v="3633" actId="27636"/>
      <pc:docMkLst>
        <pc:docMk/>
      </pc:docMkLst>
      <pc:sldChg chg="modSp mod">
        <pc:chgData name="Heckel, Lawrence R" userId="5c958f7b-5990-4229-bd04-779bc9b650b6" providerId="ADAL" clId="{5A36DD48-2CB0-4392-BCC2-EE1211FF8341}" dt="2022-02-03T22:46:57.416" v="3580" actId="14100"/>
        <pc:sldMkLst>
          <pc:docMk/>
          <pc:sldMk cId="3651049466" sldId="331"/>
        </pc:sldMkLst>
        <pc:spChg chg="mod">
          <ac:chgData name="Heckel, Lawrence R" userId="5c958f7b-5990-4229-bd04-779bc9b650b6" providerId="ADAL" clId="{5A36DD48-2CB0-4392-BCC2-EE1211FF8341}" dt="2022-02-03T22:46:57.416" v="3580" actId="14100"/>
          <ac:spMkLst>
            <pc:docMk/>
            <pc:sldMk cId="3651049466" sldId="331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8:17.383" v="3633" actId="27636"/>
        <pc:sldMkLst>
          <pc:docMk/>
          <pc:sldMk cId="1867774496" sldId="332"/>
        </pc:sldMkLst>
        <pc:spChg chg="mod">
          <ac:chgData name="Heckel, Lawrence R" userId="5c958f7b-5990-4229-bd04-779bc9b650b6" providerId="ADAL" clId="{5A36DD48-2CB0-4392-BCC2-EE1211FF8341}" dt="2022-02-03T22:48:17.383" v="3633" actId="27636"/>
          <ac:spMkLst>
            <pc:docMk/>
            <pc:sldMk cId="1867774496" sldId="332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22:44:50.591" v="3433" actId="20577"/>
        <pc:sldMkLst>
          <pc:docMk/>
          <pc:sldMk cId="530688758" sldId="333"/>
        </pc:sldMkLst>
        <pc:spChg chg="mod">
          <ac:chgData name="Heckel, Lawrence R" userId="5c958f7b-5990-4229-bd04-779bc9b650b6" providerId="ADAL" clId="{5A36DD48-2CB0-4392-BCC2-EE1211FF8341}" dt="2022-02-03T22:44:50.591" v="3433" actId="20577"/>
          <ac:spMkLst>
            <pc:docMk/>
            <pc:sldMk cId="530688758" sldId="33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22.457" v="717" actId="20577"/>
        <pc:sldMkLst>
          <pc:docMk/>
          <pc:sldMk cId="580972814" sldId="334"/>
        </pc:sldMkLst>
        <pc:spChg chg="mod">
          <ac:chgData name="Heckel, Lawrence R" userId="5c958f7b-5990-4229-bd04-779bc9b650b6" providerId="ADAL" clId="{5A36DD48-2CB0-4392-BCC2-EE1211FF8341}" dt="2022-02-03T11:26:22.457" v="717" actId="20577"/>
          <ac:spMkLst>
            <pc:docMk/>
            <pc:sldMk cId="580972814" sldId="334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26:32.603" v="719" actId="20577"/>
        <pc:sldMkLst>
          <pc:docMk/>
          <pc:sldMk cId="3987126581" sldId="335"/>
        </pc:sldMkLst>
        <pc:spChg chg="mod">
          <ac:chgData name="Heckel, Lawrence R" userId="5c958f7b-5990-4229-bd04-779bc9b650b6" providerId="ADAL" clId="{5A36DD48-2CB0-4392-BCC2-EE1211FF8341}" dt="2022-02-03T11:26:32.603" v="719" actId="20577"/>
          <ac:spMkLst>
            <pc:docMk/>
            <pc:sldMk cId="3987126581" sldId="335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2:07:52.384" v="3264" actId="20577"/>
        <pc:sldMkLst>
          <pc:docMk/>
          <pc:sldMk cId="142070996" sldId="343"/>
        </pc:sldMkLst>
        <pc:spChg chg="mod">
          <ac:chgData name="Heckel, Lawrence R" userId="5c958f7b-5990-4229-bd04-779bc9b650b6" providerId="ADAL" clId="{5A36DD48-2CB0-4392-BCC2-EE1211FF8341}" dt="2022-02-03T12:07:52.384" v="3264" actId="20577"/>
          <ac:spMkLst>
            <pc:docMk/>
            <pc:sldMk cId="142070996" sldId="343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2:03:25.231" v="2612" actId="20577"/>
        <pc:sldMkLst>
          <pc:docMk/>
          <pc:sldMk cId="3275395368" sldId="344"/>
        </pc:sldMkLst>
        <pc:spChg chg="mod">
          <ac:chgData name="Heckel, Lawrence R" userId="5c958f7b-5990-4229-bd04-779bc9b650b6" providerId="ADAL" clId="{5A36DD48-2CB0-4392-BCC2-EE1211FF8341}" dt="2022-02-03T12:03:25.231" v="2612" actId="20577"/>
          <ac:spMkLst>
            <pc:docMk/>
            <pc:sldMk cId="3275395368" sldId="344"/>
            <ac:spMk id="2" creationId="{FD226693-F096-5F48-A65C-30A04300391F}"/>
          </ac:spMkLst>
        </pc:spChg>
      </pc:sldChg>
      <pc:sldChg chg="modSp mod">
        <pc:chgData name="Heckel, Lawrence R" userId="5c958f7b-5990-4229-bd04-779bc9b650b6" providerId="ADAL" clId="{5A36DD48-2CB0-4392-BCC2-EE1211FF8341}" dt="2022-02-03T11:34:15.247" v="1599" actId="20577"/>
        <pc:sldMkLst>
          <pc:docMk/>
          <pc:sldMk cId="1229676062" sldId="350"/>
        </pc:sldMkLst>
        <pc:spChg chg="mod">
          <ac:chgData name="Heckel, Lawrence R" userId="5c958f7b-5990-4229-bd04-779bc9b650b6" providerId="ADAL" clId="{5A36DD48-2CB0-4392-BCC2-EE1211FF8341}" dt="2022-02-03T11:34:15.247" v="1599" actId="20577"/>
          <ac:spMkLst>
            <pc:docMk/>
            <pc:sldMk cId="1229676062" sldId="350"/>
            <ac:spMk id="3" creationId="{CC71F800-14D8-AB4C-8C93-3A216CD7EAE9}"/>
          </ac:spMkLst>
        </pc:spChg>
      </pc:sldChg>
      <pc:sldChg chg="modSp mod">
        <pc:chgData name="Heckel, Lawrence R" userId="5c958f7b-5990-4229-bd04-779bc9b650b6" providerId="ADAL" clId="{5A36DD48-2CB0-4392-BCC2-EE1211FF8341}" dt="2022-02-03T11:33:29.623" v="1538" actId="20577"/>
        <pc:sldMkLst>
          <pc:docMk/>
          <pc:sldMk cId="2201333957" sldId="351"/>
        </pc:sldMkLst>
        <pc:spChg chg="mod">
          <ac:chgData name="Heckel, Lawrence R" userId="5c958f7b-5990-4229-bd04-779bc9b650b6" providerId="ADAL" clId="{5A36DD48-2CB0-4392-BCC2-EE1211FF8341}" dt="2022-02-03T11:33:29.623" v="1538" actId="20577"/>
          <ac:spMkLst>
            <pc:docMk/>
            <pc:sldMk cId="2201333957" sldId="351"/>
            <ac:spMk id="3" creationId="{CC71F800-14D8-AB4C-8C93-3A216CD7EAE9}"/>
          </ac:spMkLst>
        </pc:spChg>
      </pc:sldChg>
      <pc:sldChg chg="delSp mod">
        <pc:chgData name="Heckel, Lawrence R" userId="5c958f7b-5990-4229-bd04-779bc9b650b6" providerId="ADAL" clId="{5A36DD48-2CB0-4392-BCC2-EE1211FF8341}" dt="2022-02-03T11:35:00.684" v="1603" actId="478"/>
        <pc:sldMkLst>
          <pc:docMk/>
          <pc:sldMk cId="1788960934" sldId="353"/>
        </pc:sldMkLst>
        <pc:spChg chg="del">
          <ac:chgData name="Heckel, Lawrence R" userId="5c958f7b-5990-4229-bd04-779bc9b650b6" providerId="ADAL" clId="{5A36DD48-2CB0-4392-BCC2-EE1211FF8341}" dt="2022-02-03T11:35:00.684" v="1603" actId="478"/>
          <ac:spMkLst>
            <pc:docMk/>
            <pc:sldMk cId="1788960934" sldId="353"/>
            <ac:spMk id="4" creationId="{E908F15B-CE28-4287-8DDB-684B0A519889}"/>
          </ac:spMkLst>
        </pc:spChg>
      </pc:sldChg>
      <pc:sldChg chg="modSp add mod">
        <pc:chgData name="Heckel, Lawrence R" userId="5c958f7b-5990-4229-bd04-779bc9b650b6" providerId="ADAL" clId="{5A36DD48-2CB0-4392-BCC2-EE1211FF8341}" dt="2022-02-03T11:31:50.100" v="1483" actId="20577"/>
        <pc:sldMkLst>
          <pc:docMk/>
          <pc:sldMk cId="2882087641" sldId="356"/>
        </pc:sldMkLst>
        <pc:spChg chg="mod">
          <ac:chgData name="Heckel, Lawrence R" userId="5c958f7b-5990-4229-bd04-779bc9b650b6" providerId="ADAL" clId="{5A36DD48-2CB0-4392-BCC2-EE1211FF8341}" dt="2022-02-03T11:26:41.390" v="722" actId="20577"/>
          <ac:spMkLst>
            <pc:docMk/>
            <pc:sldMk cId="2882087641" sldId="356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1:31:50.100" v="1483" actId="20577"/>
          <ac:spMkLst>
            <pc:docMk/>
            <pc:sldMk cId="2882087641" sldId="356"/>
            <ac:spMk id="3" creationId="{CC71F800-14D8-AB4C-8C93-3A216CD7EAE9}"/>
          </ac:spMkLst>
        </pc:spChg>
      </pc:sldChg>
      <pc:sldChg chg="delSp modSp add mod">
        <pc:chgData name="Heckel, Lawrence R" userId="5c958f7b-5990-4229-bd04-779bc9b650b6" providerId="ADAL" clId="{5A36DD48-2CB0-4392-BCC2-EE1211FF8341}" dt="2022-02-03T12:14:21.548" v="3395" actId="113"/>
        <pc:sldMkLst>
          <pc:docMk/>
          <pc:sldMk cId="2308446309" sldId="357"/>
        </pc:sldMkLst>
        <pc:spChg chg="mod">
          <ac:chgData name="Heckel, Lawrence R" userId="5c958f7b-5990-4229-bd04-779bc9b650b6" providerId="ADAL" clId="{5A36DD48-2CB0-4392-BCC2-EE1211FF8341}" dt="2022-02-03T11:39:22.995" v="2147" actId="20577"/>
          <ac:spMkLst>
            <pc:docMk/>
            <pc:sldMk cId="2308446309" sldId="357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4:21.548" v="3395" actId="113"/>
          <ac:spMkLst>
            <pc:docMk/>
            <pc:sldMk cId="2308446309" sldId="357"/>
            <ac:spMk id="3" creationId="{CC71F800-14D8-AB4C-8C93-3A216CD7EAE9}"/>
          </ac:spMkLst>
        </pc:spChg>
        <pc:spChg chg="del mod">
          <ac:chgData name="Heckel, Lawrence R" userId="5c958f7b-5990-4229-bd04-779bc9b650b6" providerId="ADAL" clId="{5A36DD48-2CB0-4392-BCC2-EE1211FF8341}" dt="2022-02-03T11:39:35.746" v="2149" actId="478"/>
          <ac:spMkLst>
            <pc:docMk/>
            <pc:sldMk cId="2308446309" sldId="357"/>
            <ac:spMk id="4" creationId="{E908F15B-CE28-4287-8DDB-684B0A519889}"/>
          </ac:spMkLst>
        </pc:spChg>
      </pc:sldChg>
      <pc:sldChg chg="addSp delSp modSp add mod">
        <pc:chgData name="Heckel, Lawrence R" userId="5c958f7b-5990-4229-bd04-779bc9b650b6" providerId="ADAL" clId="{5A36DD48-2CB0-4392-BCC2-EE1211FF8341}" dt="2022-02-03T12:12:08.051" v="3394" actId="27636"/>
        <pc:sldMkLst>
          <pc:docMk/>
          <pc:sldMk cId="3691767522" sldId="358"/>
        </pc:sldMkLst>
        <pc:spChg chg="mod">
          <ac:chgData name="Heckel, Lawrence R" userId="5c958f7b-5990-4229-bd04-779bc9b650b6" providerId="ADAL" clId="{5A36DD48-2CB0-4392-BCC2-EE1211FF8341}" dt="2022-02-03T11:41:52.464" v="2458" actId="14100"/>
          <ac:spMkLst>
            <pc:docMk/>
            <pc:sldMk cId="3691767522" sldId="358"/>
            <ac:spMk id="3" creationId="{CC71F800-14D8-AB4C-8C93-3A216CD7EAE9}"/>
          </ac:spMkLst>
        </pc:spChg>
        <pc:spChg chg="mod">
          <ac:chgData name="Heckel, Lawrence R" userId="5c958f7b-5990-4229-bd04-779bc9b650b6" providerId="ADAL" clId="{5A36DD48-2CB0-4392-BCC2-EE1211FF8341}" dt="2022-02-03T12:12:08.051" v="3394" actId="27636"/>
          <ac:spMkLst>
            <pc:docMk/>
            <pc:sldMk cId="3691767522" sldId="358"/>
            <ac:spMk id="4" creationId="{E908F15B-CE28-4287-8DDB-684B0A519889}"/>
          </ac:spMkLst>
        </pc:spChg>
        <pc:spChg chg="add del">
          <ac:chgData name="Heckel, Lawrence R" userId="5c958f7b-5990-4229-bd04-779bc9b650b6" providerId="ADAL" clId="{5A36DD48-2CB0-4392-BCC2-EE1211FF8341}" dt="2022-02-03T11:42:56.771" v="2460"/>
          <ac:spMkLst>
            <pc:docMk/>
            <pc:sldMk cId="3691767522" sldId="358"/>
            <ac:spMk id="5" creationId="{6606042E-E736-458B-A1B7-09C6EAD5B12E}"/>
          </ac:spMkLst>
        </pc:spChg>
        <pc:spChg chg="add del mod">
          <ac:chgData name="Heckel, Lawrence R" userId="5c958f7b-5990-4229-bd04-779bc9b650b6" providerId="ADAL" clId="{5A36DD48-2CB0-4392-BCC2-EE1211FF8341}" dt="2022-02-03T11:44:07.869" v="2472" actId="478"/>
          <ac:spMkLst>
            <pc:docMk/>
            <pc:sldMk cId="3691767522" sldId="358"/>
            <ac:spMk id="7" creationId="{210A89FE-C50B-4524-A1A7-1EF84FA1E54D}"/>
          </ac:spMkLst>
        </pc:spChg>
        <pc:picChg chg="add mod">
          <ac:chgData name="Heckel, Lawrence R" userId="5c958f7b-5990-4229-bd04-779bc9b650b6" providerId="ADAL" clId="{5A36DD48-2CB0-4392-BCC2-EE1211FF8341}" dt="2022-02-03T11:57:25.718" v="2475" actId="14100"/>
          <ac:picMkLst>
            <pc:docMk/>
            <pc:sldMk cId="3691767522" sldId="358"/>
            <ac:picMk id="9" creationId="{2708D24B-E980-451B-9082-504AEF9E8238}"/>
          </ac:picMkLst>
        </pc:picChg>
      </pc:sldChg>
      <pc:sldChg chg="modSp add mod">
        <pc:chgData name="Heckel, Lawrence R" userId="5c958f7b-5990-4229-bd04-779bc9b650b6" providerId="ADAL" clId="{5A36DD48-2CB0-4392-BCC2-EE1211FF8341}" dt="2022-02-03T12:10:18.779" v="3298" actId="20577"/>
        <pc:sldMkLst>
          <pc:docMk/>
          <pc:sldMk cId="3846476821" sldId="359"/>
        </pc:sldMkLst>
        <pc:spChg chg="mod">
          <ac:chgData name="Heckel, Lawrence R" userId="5c958f7b-5990-4229-bd04-779bc9b650b6" providerId="ADAL" clId="{5A36DD48-2CB0-4392-BCC2-EE1211FF8341}" dt="2022-02-03T12:03:30.406" v="2617" actId="20577"/>
          <ac:spMkLst>
            <pc:docMk/>
            <pc:sldMk cId="3846476821" sldId="359"/>
            <ac:spMk id="2" creationId="{FD226693-F096-5F48-A65C-30A04300391F}"/>
          </ac:spMkLst>
        </pc:spChg>
        <pc:spChg chg="mod">
          <ac:chgData name="Heckel, Lawrence R" userId="5c958f7b-5990-4229-bd04-779bc9b650b6" providerId="ADAL" clId="{5A36DD48-2CB0-4392-BCC2-EE1211FF8341}" dt="2022-02-03T12:10:18.779" v="3298" actId="20577"/>
          <ac:spMkLst>
            <pc:docMk/>
            <pc:sldMk cId="3846476821" sldId="359"/>
            <ac:spMk id="3" creationId="{CC71F800-14D8-AB4C-8C93-3A216CD7EAE9}"/>
          </ac:spMkLst>
        </pc:spChg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12, </a:t>
            </a:r>
            <a:r>
              <a:rPr lang="en-US">
                <a:latin typeface="Helvetica Light" panose="020B0403020202020204" pitchFamily="34" charset="0"/>
              </a:rPr>
              <a:t>Session 1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  <a:endParaRPr lang="en-US" sz="2800" dirty="0"/>
          </a:p>
          <a:p>
            <a:pPr lvl="1"/>
            <a:r>
              <a:rPr lang="en-US" sz="3200"/>
              <a:t>TBD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50B3C7-5CF9-4313-AC40-80052A3B5180}">
  <ds:schemaRefs>
    <ds:schemaRef ds:uri="a6556677-8777-4dc9-bde5-319ad1a2900e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2251</TotalTime>
  <Words>29</Words>
  <Application>Microsoft Office PowerPoint</Application>
  <PresentationFormat>Widescreen</PresentationFormat>
  <Paragraphs>7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Helvetica</vt:lpstr>
      <vt:lpstr>Helvetica Light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293</cp:revision>
  <dcterms:created xsi:type="dcterms:W3CDTF">2016-03-09T16:46:53Z</dcterms:created>
  <dcterms:modified xsi:type="dcterms:W3CDTF">2023-01-07T13:04:01Z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